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30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46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67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10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67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99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6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24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06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94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29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794B-F929-4A0D-9DB9-62A198BA3A94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27F7-1B19-4332-8DB2-925600F33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86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815" y="1191442"/>
            <a:ext cx="3295650" cy="47625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65" y="1191442"/>
            <a:ext cx="3320415" cy="477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24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</dc:creator>
  <cp:lastModifiedBy>Adriana</cp:lastModifiedBy>
  <cp:revision>1</cp:revision>
  <dcterms:created xsi:type="dcterms:W3CDTF">2016-01-26T00:23:49Z</dcterms:created>
  <dcterms:modified xsi:type="dcterms:W3CDTF">2016-01-26T00:24:11Z</dcterms:modified>
</cp:coreProperties>
</file>