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794B-F929-4A0D-9DB9-62A198BA3A94}" type="datetimeFigureOut">
              <a:rPr lang="pt-BR" smtClean="0"/>
              <a:t>25/01/2016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27F7-1B19-4332-8DB2-925600F33B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330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794B-F929-4A0D-9DB9-62A198BA3A94}" type="datetimeFigureOut">
              <a:rPr lang="pt-BR" smtClean="0"/>
              <a:t>25/01/2016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27F7-1B19-4332-8DB2-925600F33B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2462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794B-F929-4A0D-9DB9-62A198BA3A94}" type="datetimeFigureOut">
              <a:rPr lang="pt-BR" smtClean="0"/>
              <a:t>25/01/2016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27F7-1B19-4332-8DB2-925600F33B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9677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794B-F929-4A0D-9DB9-62A198BA3A94}" type="datetimeFigureOut">
              <a:rPr lang="pt-BR" smtClean="0"/>
              <a:t>25/01/2016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27F7-1B19-4332-8DB2-925600F33B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3107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794B-F929-4A0D-9DB9-62A198BA3A94}" type="datetimeFigureOut">
              <a:rPr lang="pt-BR" smtClean="0"/>
              <a:t>25/01/2016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27F7-1B19-4332-8DB2-925600F33B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7676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794B-F929-4A0D-9DB9-62A198BA3A94}" type="datetimeFigureOut">
              <a:rPr lang="pt-BR" smtClean="0"/>
              <a:t>25/01/2016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27F7-1B19-4332-8DB2-925600F33B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0996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794B-F929-4A0D-9DB9-62A198BA3A94}" type="datetimeFigureOut">
              <a:rPr lang="pt-BR" smtClean="0"/>
              <a:t>25/01/2016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27F7-1B19-4332-8DB2-925600F33B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263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794B-F929-4A0D-9DB9-62A198BA3A94}" type="datetimeFigureOut">
              <a:rPr lang="pt-BR" smtClean="0"/>
              <a:t>25/01/2016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27F7-1B19-4332-8DB2-925600F33B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8245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794B-F929-4A0D-9DB9-62A198BA3A94}" type="datetimeFigureOut">
              <a:rPr lang="pt-BR" smtClean="0"/>
              <a:t>25/01/2016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27F7-1B19-4332-8DB2-925600F33B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0065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794B-F929-4A0D-9DB9-62A198BA3A94}" type="datetimeFigureOut">
              <a:rPr lang="pt-BR" smtClean="0"/>
              <a:t>25/01/2016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27F7-1B19-4332-8DB2-925600F33B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0941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794B-F929-4A0D-9DB9-62A198BA3A94}" type="datetimeFigureOut">
              <a:rPr lang="pt-BR" smtClean="0"/>
              <a:t>25/01/2016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27F7-1B19-4332-8DB2-925600F33B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1295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C794B-F929-4A0D-9DB9-62A198BA3A94}" type="datetimeFigureOut">
              <a:rPr lang="pt-BR" smtClean="0"/>
              <a:t>25/01/2016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F27F7-1B19-4332-8DB2-925600F33B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4860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0815" y="1191442"/>
            <a:ext cx="3295650" cy="47625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6465" y="1191442"/>
            <a:ext cx="3320415" cy="4770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4248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Adriana</dc:creator>
  <cp:lastModifiedBy>Adriana</cp:lastModifiedBy>
  <cp:revision>1</cp:revision>
  <dcterms:created xsi:type="dcterms:W3CDTF">2016-01-26T00:23:49Z</dcterms:created>
  <dcterms:modified xsi:type="dcterms:W3CDTF">2016-01-26T00:24:11Z</dcterms:modified>
</cp:coreProperties>
</file>